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5" r:id="rId3"/>
    <p:sldId id="257" r:id="rId4"/>
    <p:sldId id="263" r:id="rId5"/>
    <p:sldId id="262" r:id="rId6"/>
    <p:sldId id="259" r:id="rId7"/>
    <p:sldId id="258" r:id="rId8"/>
    <p:sldId id="266" r:id="rId9"/>
    <p:sldId id="272" r:id="rId10"/>
    <p:sldId id="273" r:id="rId11"/>
    <p:sldId id="274" r:id="rId12"/>
    <p:sldId id="264" r:id="rId13"/>
    <p:sldId id="267" r:id="rId14"/>
    <p:sldId id="260" r:id="rId15"/>
    <p:sldId id="261" r:id="rId16"/>
    <p:sldId id="268" r:id="rId17"/>
    <p:sldId id="269" r:id="rId18"/>
    <p:sldId id="270" r:id="rId19"/>
    <p:sldId id="271" r:id="rId2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69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98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MX"/>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es-MX"/>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es-MX"/>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MX"/>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es-MX"/>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MX"/>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es-MX"/>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es-MX"/>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MX"/>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es-MX"/>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es-MX"/>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MX"/>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es-MX"/>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es-MX"/>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es-MX"/>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es-MX"/>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MX"/>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es-MX"/>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es-MX"/>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es-MX"/>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es-MX"/>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es-MX"/>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es-MX"/>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es-MX"/>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es-MX"/>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es-MX"/>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MX"/>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MX"/>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MX"/>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es-MX"/>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MX"/>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MX"/>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es-MX"/>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MX"/>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MX"/>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MX"/>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MX"/>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es-MX"/>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es-MX"/>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MX"/>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MX"/>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es-MX"/>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es-MX"/>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MX"/>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MX"/>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MX"/>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es-MX"/>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MX"/>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MX"/>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MX"/>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MX"/>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MX"/>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MX"/>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MX"/>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es-MX"/>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es-MX"/>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es-MX"/>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es-MX"/>
                </a:p>
              </p:txBody>
            </p:sp>
          </p:grpSp>
        </p:grpSp>
      </p:grpSp>
      <p:sp>
        <p:nvSpPr>
          <p:cNvPr id="49218"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es-ES"/>
              <a:t>Haga clic para cambiar el estilo de título	</a:t>
            </a:r>
          </a:p>
        </p:txBody>
      </p:sp>
      <p:sp>
        <p:nvSpPr>
          <p:cNvPr id="49219"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endParaRPr lang="es-ES"/>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endParaRPr lang="es-ES"/>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pPr>
              <a:defRPr/>
            </a:pPr>
            <a:fld id="{7F434D9E-594E-4D93-A06F-294D1A2D04D7}"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69"/>
          <p:cNvSpPr>
            <a:spLocks noGrp="1" noChangeArrowheads="1"/>
          </p:cNvSpPr>
          <p:nvPr>
            <p:ph type="dt" sz="half" idx="10"/>
          </p:nvPr>
        </p:nvSpPr>
        <p:spPr>
          <a:ln/>
        </p:spPr>
        <p:txBody>
          <a:bodyPr/>
          <a:lstStyle>
            <a:lvl1pPr>
              <a:defRPr/>
            </a:lvl1pPr>
          </a:lstStyle>
          <a:p>
            <a:pPr>
              <a:defRPr/>
            </a:pPr>
            <a:endParaRPr lang="es-ES"/>
          </a:p>
        </p:txBody>
      </p:sp>
      <p:sp>
        <p:nvSpPr>
          <p:cNvPr id="5" name="Rectangle 70"/>
          <p:cNvSpPr>
            <a:spLocks noGrp="1" noChangeArrowheads="1"/>
          </p:cNvSpPr>
          <p:nvPr>
            <p:ph type="ftr" sz="quarter" idx="11"/>
          </p:nvPr>
        </p:nvSpPr>
        <p:spPr>
          <a:ln/>
        </p:spPr>
        <p:txBody>
          <a:bodyPr/>
          <a:lstStyle>
            <a:lvl1pPr>
              <a:defRPr/>
            </a:lvl1pPr>
          </a:lstStyle>
          <a:p>
            <a:pPr>
              <a:defRPr/>
            </a:pPr>
            <a:endParaRPr lang="es-ES"/>
          </a:p>
        </p:txBody>
      </p:sp>
      <p:sp>
        <p:nvSpPr>
          <p:cNvPr id="6" name="Rectangle 71"/>
          <p:cNvSpPr>
            <a:spLocks noGrp="1" noChangeArrowheads="1"/>
          </p:cNvSpPr>
          <p:nvPr>
            <p:ph type="sldNum" sz="quarter" idx="12"/>
          </p:nvPr>
        </p:nvSpPr>
        <p:spPr>
          <a:ln/>
        </p:spPr>
        <p:txBody>
          <a:bodyPr/>
          <a:lstStyle>
            <a:lvl1pPr>
              <a:defRPr/>
            </a:lvl1pPr>
          </a:lstStyle>
          <a:p>
            <a:pPr>
              <a:defRPr/>
            </a:pPr>
            <a:fld id="{045850DF-E4EA-4228-B2B9-1216B44556D0}"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4835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7813"/>
            <a:ext cx="6019800" cy="58483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69"/>
          <p:cNvSpPr>
            <a:spLocks noGrp="1" noChangeArrowheads="1"/>
          </p:cNvSpPr>
          <p:nvPr>
            <p:ph type="dt" sz="half" idx="10"/>
          </p:nvPr>
        </p:nvSpPr>
        <p:spPr>
          <a:ln/>
        </p:spPr>
        <p:txBody>
          <a:bodyPr/>
          <a:lstStyle>
            <a:lvl1pPr>
              <a:defRPr/>
            </a:lvl1pPr>
          </a:lstStyle>
          <a:p>
            <a:pPr>
              <a:defRPr/>
            </a:pPr>
            <a:endParaRPr lang="es-ES"/>
          </a:p>
        </p:txBody>
      </p:sp>
      <p:sp>
        <p:nvSpPr>
          <p:cNvPr id="5" name="Rectangle 70"/>
          <p:cNvSpPr>
            <a:spLocks noGrp="1" noChangeArrowheads="1"/>
          </p:cNvSpPr>
          <p:nvPr>
            <p:ph type="ftr" sz="quarter" idx="11"/>
          </p:nvPr>
        </p:nvSpPr>
        <p:spPr>
          <a:ln/>
        </p:spPr>
        <p:txBody>
          <a:bodyPr/>
          <a:lstStyle>
            <a:lvl1pPr>
              <a:defRPr/>
            </a:lvl1pPr>
          </a:lstStyle>
          <a:p>
            <a:pPr>
              <a:defRPr/>
            </a:pPr>
            <a:endParaRPr lang="es-ES"/>
          </a:p>
        </p:txBody>
      </p:sp>
      <p:sp>
        <p:nvSpPr>
          <p:cNvPr id="6" name="Rectangle 71"/>
          <p:cNvSpPr>
            <a:spLocks noGrp="1" noChangeArrowheads="1"/>
          </p:cNvSpPr>
          <p:nvPr>
            <p:ph type="sldNum" sz="quarter" idx="12"/>
          </p:nvPr>
        </p:nvSpPr>
        <p:spPr>
          <a:ln/>
        </p:spPr>
        <p:txBody>
          <a:bodyPr/>
          <a:lstStyle>
            <a:lvl1pPr>
              <a:defRPr/>
            </a:lvl1pPr>
          </a:lstStyle>
          <a:p>
            <a:pPr>
              <a:defRPr/>
            </a:pPr>
            <a:fld id="{936128BA-A398-4960-86A8-B91F61DFDE52}"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69"/>
          <p:cNvSpPr>
            <a:spLocks noGrp="1" noChangeArrowheads="1"/>
          </p:cNvSpPr>
          <p:nvPr>
            <p:ph type="dt" sz="half" idx="10"/>
          </p:nvPr>
        </p:nvSpPr>
        <p:spPr>
          <a:ln/>
        </p:spPr>
        <p:txBody>
          <a:bodyPr/>
          <a:lstStyle>
            <a:lvl1pPr>
              <a:defRPr/>
            </a:lvl1pPr>
          </a:lstStyle>
          <a:p>
            <a:pPr>
              <a:defRPr/>
            </a:pPr>
            <a:endParaRPr lang="es-ES"/>
          </a:p>
        </p:txBody>
      </p:sp>
      <p:sp>
        <p:nvSpPr>
          <p:cNvPr id="5" name="Rectangle 70"/>
          <p:cNvSpPr>
            <a:spLocks noGrp="1" noChangeArrowheads="1"/>
          </p:cNvSpPr>
          <p:nvPr>
            <p:ph type="ftr" sz="quarter" idx="11"/>
          </p:nvPr>
        </p:nvSpPr>
        <p:spPr>
          <a:ln/>
        </p:spPr>
        <p:txBody>
          <a:bodyPr/>
          <a:lstStyle>
            <a:lvl1pPr>
              <a:defRPr/>
            </a:lvl1pPr>
          </a:lstStyle>
          <a:p>
            <a:pPr>
              <a:defRPr/>
            </a:pPr>
            <a:endParaRPr lang="es-ES"/>
          </a:p>
        </p:txBody>
      </p:sp>
      <p:sp>
        <p:nvSpPr>
          <p:cNvPr id="6" name="Rectangle 71"/>
          <p:cNvSpPr>
            <a:spLocks noGrp="1" noChangeArrowheads="1"/>
          </p:cNvSpPr>
          <p:nvPr>
            <p:ph type="sldNum" sz="quarter" idx="12"/>
          </p:nvPr>
        </p:nvSpPr>
        <p:spPr>
          <a:ln/>
        </p:spPr>
        <p:txBody>
          <a:bodyPr/>
          <a:lstStyle>
            <a:lvl1pPr>
              <a:defRPr/>
            </a:lvl1pPr>
          </a:lstStyle>
          <a:p>
            <a:pPr>
              <a:defRPr/>
            </a:pPr>
            <a:fld id="{DBF813D4-890B-4137-BEED-24235E608DED}"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9"/>
          <p:cNvSpPr>
            <a:spLocks noGrp="1" noChangeArrowheads="1"/>
          </p:cNvSpPr>
          <p:nvPr>
            <p:ph type="dt" sz="half" idx="10"/>
          </p:nvPr>
        </p:nvSpPr>
        <p:spPr>
          <a:ln/>
        </p:spPr>
        <p:txBody>
          <a:bodyPr/>
          <a:lstStyle>
            <a:lvl1pPr>
              <a:defRPr/>
            </a:lvl1pPr>
          </a:lstStyle>
          <a:p>
            <a:pPr>
              <a:defRPr/>
            </a:pPr>
            <a:endParaRPr lang="es-ES"/>
          </a:p>
        </p:txBody>
      </p:sp>
      <p:sp>
        <p:nvSpPr>
          <p:cNvPr id="5" name="Rectangle 70"/>
          <p:cNvSpPr>
            <a:spLocks noGrp="1" noChangeArrowheads="1"/>
          </p:cNvSpPr>
          <p:nvPr>
            <p:ph type="ftr" sz="quarter" idx="11"/>
          </p:nvPr>
        </p:nvSpPr>
        <p:spPr>
          <a:ln/>
        </p:spPr>
        <p:txBody>
          <a:bodyPr/>
          <a:lstStyle>
            <a:lvl1pPr>
              <a:defRPr/>
            </a:lvl1pPr>
          </a:lstStyle>
          <a:p>
            <a:pPr>
              <a:defRPr/>
            </a:pPr>
            <a:endParaRPr lang="es-ES"/>
          </a:p>
        </p:txBody>
      </p:sp>
      <p:sp>
        <p:nvSpPr>
          <p:cNvPr id="6" name="Rectangle 71"/>
          <p:cNvSpPr>
            <a:spLocks noGrp="1" noChangeArrowheads="1"/>
          </p:cNvSpPr>
          <p:nvPr>
            <p:ph type="sldNum" sz="quarter" idx="12"/>
          </p:nvPr>
        </p:nvSpPr>
        <p:spPr>
          <a:ln/>
        </p:spPr>
        <p:txBody>
          <a:bodyPr/>
          <a:lstStyle>
            <a:lvl1pPr>
              <a:defRPr/>
            </a:lvl1pPr>
          </a:lstStyle>
          <a:p>
            <a:pPr>
              <a:defRPr/>
            </a:pPr>
            <a:fld id="{0A237ECA-0C71-4046-96C8-1EA92215B499}"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69"/>
          <p:cNvSpPr>
            <a:spLocks noGrp="1" noChangeArrowheads="1"/>
          </p:cNvSpPr>
          <p:nvPr>
            <p:ph type="dt" sz="half" idx="10"/>
          </p:nvPr>
        </p:nvSpPr>
        <p:spPr>
          <a:ln/>
        </p:spPr>
        <p:txBody>
          <a:bodyPr/>
          <a:lstStyle>
            <a:lvl1pPr>
              <a:defRPr/>
            </a:lvl1pPr>
          </a:lstStyle>
          <a:p>
            <a:pPr>
              <a:defRPr/>
            </a:pPr>
            <a:endParaRPr lang="es-ES"/>
          </a:p>
        </p:txBody>
      </p:sp>
      <p:sp>
        <p:nvSpPr>
          <p:cNvPr id="6" name="Rectangle 70"/>
          <p:cNvSpPr>
            <a:spLocks noGrp="1" noChangeArrowheads="1"/>
          </p:cNvSpPr>
          <p:nvPr>
            <p:ph type="ftr" sz="quarter" idx="11"/>
          </p:nvPr>
        </p:nvSpPr>
        <p:spPr>
          <a:ln/>
        </p:spPr>
        <p:txBody>
          <a:bodyPr/>
          <a:lstStyle>
            <a:lvl1pPr>
              <a:defRPr/>
            </a:lvl1pPr>
          </a:lstStyle>
          <a:p>
            <a:pPr>
              <a:defRPr/>
            </a:pPr>
            <a:endParaRPr lang="es-ES"/>
          </a:p>
        </p:txBody>
      </p:sp>
      <p:sp>
        <p:nvSpPr>
          <p:cNvPr id="7" name="Rectangle 71"/>
          <p:cNvSpPr>
            <a:spLocks noGrp="1" noChangeArrowheads="1"/>
          </p:cNvSpPr>
          <p:nvPr>
            <p:ph type="sldNum" sz="quarter" idx="12"/>
          </p:nvPr>
        </p:nvSpPr>
        <p:spPr>
          <a:ln/>
        </p:spPr>
        <p:txBody>
          <a:bodyPr/>
          <a:lstStyle>
            <a:lvl1pPr>
              <a:defRPr/>
            </a:lvl1pPr>
          </a:lstStyle>
          <a:p>
            <a:pPr>
              <a:defRPr/>
            </a:pPr>
            <a:fld id="{8B3E7B2D-F311-4CF5-A637-84FF8403579B}"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69"/>
          <p:cNvSpPr>
            <a:spLocks noGrp="1" noChangeArrowheads="1"/>
          </p:cNvSpPr>
          <p:nvPr>
            <p:ph type="dt" sz="half" idx="10"/>
          </p:nvPr>
        </p:nvSpPr>
        <p:spPr>
          <a:ln/>
        </p:spPr>
        <p:txBody>
          <a:bodyPr/>
          <a:lstStyle>
            <a:lvl1pPr>
              <a:defRPr/>
            </a:lvl1pPr>
          </a:lstStyle>
          <a:p>
            <a:pPr>
              <a:defRPr/>
            </a:pPr>
            <a:endParaRPr lang="es-ES"/>
          </a:p>
        </p:txBody>
      </p:sp>
      <p:sp>
        <p:nvSpPr>
          <p:cNvPr id="8" name="Rectangle 70"/>
          <p:cNvSpPr>
            <a:spLocks noGrp="1" noChangeArrowheads="1"/>
          </p:cNvSpPr>
          <p:nvPr>
            <p:ph type="ftr" sz="quarter" idx="11"/>
          </p:nvPr>
        </p:nvSpPr>
        <p:spPr>
          <a:ln/>
        </p:spPr>
        <p:txBody>
          <a:bodyPr/>
          <a:lstStyle>
            <a:lvl1pPr>
              <a:defRPr/>
            </a:lvl1pPr>
          </a:lstStyle>
          <a:p>
            <a:pPr>
              <a:defRPr/>
            </a:pPr>
            <a:endParaRPr lang="es-ES"/>
          </a:p>
        </p:txBody>
      </p:sp>
      <p:sp>
        <p:nvSpPr>
          <p:cNvPr id="9" name="Rectangle 71"/>
          <p:cNvSpPr>
            <a:spLocks noGrp="1" noChangeArrowheads="1"/>
          </p:cNvSpPr>
          <p:nvPr>
            <p:ph type="sldNum" sz="quarter" idx="12"/>
          </p:nvPr>
        </p:nvSpPr>
        <p:spPr>
          <a:ln/>
        </p:spPr>
        <p:txBody>
          <a:bodyPr/>
          <a:lstStyle>
            <a:lvl1pPr>
              <a:defRPr/>
            </a:lvl1pPr>
          </a:lstStyle>
          <a:p>
            <a:pPr>
              <a:defRPr/>
            </a:pPr>
            <a:fld id="{A299AC67-8444-4CC4-930B-9A325C637068}"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69"/>
          <p:cNvSpPr>
            <a:spLocks noGrp="1" noChangeArrowheads="1"/>
          </p:cNvSpPr>
          <p:nvPr>
            <p:ph type="dt" sz="half" idx="10"/>
          </p:nvPr>
        </p:nvSpPr>
        <p:spPr>
          <a:ln/>
        </p:spPr>
        <p:txBody>
          <a:bodyPr/>
          <a:lstStyle>
            <a:lvl1pPr>
              <a:defRPr/>
            </a:lvl1pPr>
          </a:lstStyle>
          <a:p>
            <a:pPr>
              <a:defRPr/>
            </a:pPr>
            <a:endParaRPr lang="es-ES"/>
          </a:p>
        </p:txBody>
      </p:sp>
      <p:sp>
        <p:nvSpPr>
          <p:cNvPr id="4" name="Rectangle 70"/>
          <p:cNvSpPr>
            <a:spLocks noGrp="1" noChangeArrowheads="1"/>
          </p:cNvSpPr>
          <p:nvPr>
            <p:ph type="ftr" sz="quarter" idx="11"/>
          </p:nvPr>
        </p:nvSpPr>
        <p:spPr>
          <a:ln/>
        </p:spPr>
        <p:txBody>
          <a:bodyPr/>
          <a:lstStyle>
            <a:lvl1pPr>
              <a:defRPr/>
            </a:lvl1pPr>
          </a:lstStyle>
          <a:p>
            <a:pPr>
              <a:defRPr/>
            </a:pPr>
            <a:endParaRPr lang="es-ES"/>
          </a:p>
        </p:txBody>
      </p:sp>
      <p:sp>
        <p:nvSpPr>
          <p:cNvPr id="5" name="Rectangle 71"/>
          <p:cNvSpPr>
            <a:spLocks noGrp="1" noChangeArrowheads="1"/>
          </p:cNvSpPr>
          <p:nvPr>
            <p:ph type="sldNum" sz="quarter" idx="12"/>
          </p:nvPr>
        </p:nvSpPr>
        <p:spPr>
          <a:ln/>
        </p:spPr>
        <p:txBody>
          <a:bodyPr/>
          <a:lstStyle>
            <a:lvl1pPr>
              <a:defRPr/>
            </a:lvl1pPr>
          </a:lstStyle>
          <a:p>
            <a:pPr>
              <a:defRPr/>
            </a:pPr>
            <a:fld id="{57A3D257-76DA-4FF9-B0AA-836CB520762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endParaRPr lang="es-ES"/>
          </a:p>
        </p:txBody>
      </p:sp>
      <p:sp>
        <p:nvSpPr>
          <p:cNvPr id="3" name="Rectangle 70"/>
          <p:cNvSpPr>
            <a:spLocks noGrp="1" noChangeArrowheads="1"/>
          </p:cNvSpPr>
          <p:nvPr>
            <p:ph type="ftr" sz="quarter" idx="11"/>
          </p:nvPr>
        </p:nvSpPr>
        <p:spPr>
          <a:ln/>
        </p:spPr>
        <p:txBody>
          <a:bodyPr/>
          <a:lstStyle>
            <a:lvl1pPr>
              <a:defRPr/>
            </a:lvl1pPr>
          </a:lstStyle>
          <a:p>
            <a:pPr>
              <a:defRPr/>
            </a:pPr>
            <a:endParaRPr lang="es-ES"/>
          </a:p>
        </p:txBody>
      </p:sp>
      <p:sp>
        <p:nvSpPr>
          <p:cNvPr id="4" name="Rectangle 71"/>
          <p:cNvSpPr>
            <a:spLocks noGrp="1" noChangeArrowheads="1"/>
          </p:cNvSpPr>
          <p:nvPr>
            <p:ph type="sldNum" sz="quarter" idx="12"/>
          </p:nvPr>
        </p:nvSpPr>
        <p:spPr>
          <a:ln/>
        </p:spPr>
        <p:txBody>
          <a:bodyPr/>
          <a:lstStyle>
            <a:lvl1pPr>
              <a:defRPr/>
            </a:lvl1pPr>
          </a:lstStyle>
          <a:p>
            <a:pPr>
              <a:defRPr/>
            </a:pPr>
            <a:fld id="{DD514AA2-3643-4C6F-B1A8-79628964FEBC}"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9"/>
          <p:cNvSpPr>
            <a:spLocks noGrp="1" noChangeArrowheads="1"/>
          </p:cNvSpPr>
          <p:nvPr>
            <p:ph type="dt" sz="half" idx="10"/>
          </p:nvPr>
        </p:nvSpPr>
        <p:spPr>
          <a:ln/>
        </p:spPr>
        <p:txBody>
          <a:bodyPr/>
          <a:lstStyle>
            <a:lvl1pPr>
              <a:defRPr/>
            </a:lvl1pPr>
          </a:lstStyle>
          <a:p>
            <a:pPr>
              <a:defRPr/>
            </a:pPr>
            <a:endParaRPr lang="es-ES"/>
          </a:p>
        </p:txBody>
      </p:sp>
      <p:sp>
        <p:nvSpPr>
          <p:cNvPr id="6" name="Rectangle 70"/>
          <p:cNvSpPr>
            <a:spLocks noGrp="1" noChangeArrowheads="1"/>
          </p:cNvSpPr>
          <p:nvPr>
            <p:ph type="ftr" sz="quarter" idx="11"/>
          </p:nvPr>
        </p:nvSpPr>
        <p:spPr>
          <a:ln/>
        </p:spPr>
        <p:txBody>
          <a:bodyPr/>
          <a:lstStyle>
            <a:lvl1pPr>
              <a:defRPr/>
            </a:lvl1pPr>
          </a:lstStyle>
          <a:p>
            <a:pPr>
              <a:defRPr/>
            </a:pPr>
            <a:endParaRPr lang="es-ES"/>
          </a:p>
        </p:txBody>
      </p:sp>
      <p:sp>
        <p:nvSpPr>
          <p:cNvPr id="7" name="Rectangle 71"/>
          <p:cNvSpPr>
            <a:spLocks noGrp="1" noChangeArrowheads="1"/>
          </p:cNvSpPr>
          <p:nvPr>
            <p:ph type="sldNum" sz="quarter" idx="12"/>
          </p:nvPr>
        </p:nvSpPr>
        <p:spPr>
          <a:ln/>
        </p:spPr>
        <p:txBody>
          <a:bodyPr/>
          <a:lstStyle>
            <a:lvl1pPr>
              <a:defRPr/>
            </a:lvl1pPr>
          </a:lstStyle>
          <a:p>
            <a:pPr>
              <a:defRPr/>
            </a:pPr>
            <a:fld id="{1DC0FB03-1D6B-4780-9AE3-4B441ED3AE3D}"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9"/>
          <p:cNvSpPr>
            <a:spLocks noGrp="1" noChangeArrowheads="1"/>
          </p:cNvSpPr>
          <p:nvPr>
            <p:ph type="dt" sz="half" idx="10"/>
          </p:nvPr>
        </p:nvSpPr>
        <p:spPr>
          <a:ln/>
        </p:spPr>
        <p:txBody>
          <a:bodyPr/>
          <a:lstStyle>
            <a:lvl1pPr>
              <a:defRPr/>
            </a:lvl1pPr>
          </a:lstStyle>
          <a:p>
            <a:pPr>
              <a:defRPr/>
            </a:pPr>
            <a:endParaRPr lang="es-ES"/>
          </a:p>
        </p:txBody>
      </p:sp>
      <p:sp>
        <p:nvSpPr>
          <p:cNvPr id="6" name="Rectangle 70"/>
          <p:cNvSpPr>
            <a:spLocks noGrp="1" noChangeArrowheads="1"/>
          </p:cNvSpPr>
          <p:nvPr>
            <p:ph type="ftr" sz="quarter" idx="11"/>
          </p:nvPr>
        </p:nvSpPr>
        <p:spPr>
          <a:ln/>
        </p:spPr>
        <p:txBody>
          <a:bodyPr/>
          <a:lstStyle>
            <a:lvl1pPr>
              <a:defRPr/>
            </a:lvl1pPr>
          </a:lstStyle>
          <a:p>
            <a:pPr>
              <a:defRPr/>
            </a:pPr>
            <a:endParaRPr lang="es-ES"/>
          </a:p>
        </p:txBody>
      </p:sp>
      <p:sp>
        <p:nvSpPr>
          <p:cNvPr id="7" name="Rectangle 71"/>
          <p:cNvSpPr>
            <a:spLocks noGrp="1" noChangeArrowheads="1"/>
          </p:cNvSpPr>
          <p:nvPr>
            <p:ph type="sldNum" sz="quarter" idx="12"/>
          </p:nvPr>
        </p:nvSpPr>
        <p:spPr>
          <a:ln/>
        </p:spPr>
        <p:txBody>
          <a:bodyPr/>
          <a:lstStyle>
            <a:lvl1pPr>
              <a:defRPr/>
            </a:lvl1pPr>
          </a:lstStyle>
          <a:p>
            <a:pPr>
              <a:defRPr/>
            </a:pPr>
            <a:fld id="{89B72D77-6D5E-4BFA-9133-EB504790DC6F}"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defRPr/>
            </a:pPr>
            <a:endParaRPr lang="es-MX"/>
          </a:p>
        </p:txBody>
      </p:sp>
      <p:grpSp>
        <p:nvGrpSpPr>
          <p:cNvPr id="1027" name="Group 3"/>
          <p:cNvGrpSpPr>
            <a:grpSpLocks/>
          </p:cNvGrpSpPr>
          <p:nvPr/>
        </p:nvGrpSpPr>
        <p:grpSpPr bwMode="auto">
          <a:xfrm>
            <a:off x="3175" y="4267200"/>
            <a:ext cx="9140825" cy="2590800"/>
            <a:chOff x="2" y="2688"/>
            <a:chExt cx="5758" cy="1632"/>
          </a:xfrm>
        </p:grpSpPr>
        <p:sp>
          <p:nvSpPr>
            <p:cNvPr id="48132"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MX"/>
            </a:p>
          </p:txBody>
        </p:sp>
        <p:grpSp>
          <p:nvGrpSpPr>
            <p:cNvPr id="1034" name="Group 5"/>
            <p:cNvGrpSpPr>
              <a:grpSpLocks/>
            </p:cNvGrpSpPr>
            <p:nvPr userDrawn="1"/>
          </p:nvGrpSpPr>
          <p:grpSpPr bwMode="auto">
            <a:xfrm>
              <a:off x="3528" y="3715"/>
              <a:ext cx="792" cy="521"/>
              <a:chOff x="3527" y="3715"/>
              <a:chExt cx="792" cy="521"/>
            </a:xfrm>
          </p:grpSpPr>
          <p:sp>
            <p:nvSpPr>
              <p:cNvPr id="48134"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es-MX"/>
              </a:p>
            </p:txBody>
          </p:sp>
          <p:sp>
            <p:nvSpPr>
              <p:cNvPr id="48135"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es-MX"/>
              </a:p>
            </p:txBody>
          </p:sp>
          <p:sp>
            <p:nvSpPr>
              <p:cNvPr id="48136"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MX"/>
              </a:p>
            </p:txBody>
          </p:sp>
          <p:sp>
            <p:nvSpPr>
              <p:cNvPr id="48137"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es-MX"/>
              </a:p>
            </p:txBody>
          </p:sp>
          <p:sp>
            <p:nvSpPr>
              <p:cNvPr id="48138"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MX"/>
              </a:p>
            </p:txBody>
          </p:sp>
          <p:sp>
            <p:nvSpPr>
              <p:cNvPr id="48139"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es-MX"/>
              </a:p>
            </p:txBody>
          </p:sp>
          <p:sp>
            <p:nvSpPr>
              <p:cNvPr id="48140"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es-MX"/>
              </a:p>
            </p:txBody>
          </p:sp>
          <p:sp>
            <p:nvSpPr>
              <p:cNvPr id="48141"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MX"/>
              </a:p>
            </p:txBody>
          </p:sp>
          <p:sp>
            <p:nvSpPr>
              <p:cNvPr id="48142"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es-MX"/>
              </a:p>
            </p:txBody>
          </p:sp>
          <p:sp>
            <p:nvSpPr>
              <p:cNvPr id="48143"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es-MX"/>
              </a:p>
            </p:txBody>
          </p:sp>
          <p:sp>
            <p:nvSpPr>
              <p:cNvPr id="48144"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MX"/>
              </a:p>
            </p:txBody>
          </p:sp>
        </p:grpSp>
        <p:grpSp>
          <p:nvGrpSpPr>
            <p:cNvPr id="1035" name="Group 17"/>
            <p:cNvGrpSpPr>
              <a:grpSpLocks/>
            </p:cNvGrpSpPr>
            <p:nvPr userDrawn="1"/>
          </p:nvGrpSpPr>
          <p:grpSpPr bwMode="auto">
            <a:xfrm>
              <a:off x="1776" y="3631"/>
              <a:ext cx="1626" cy="683"/>
              <a:chOff x="1776" y="3631"/>
              <a:chExt cx="1626" cy="683"/>
            </a:xfrm>
          </p:grpSpPr>
          <p:sp>
            <p:nvSpPr>
              <p:cNvPr id="48146"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es-MX"/>
              </a:p>
            </p:txBody>
          </p:sp>
          <p:sp>
            <p:nvSpPr>
              <p:cNvPr id="48147"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es-MX"/>
              </a:p>
            </p:txBody>
          </p:sp>
          <p:sp>
            <p:nvSpPr>
              <p:cNvPr id="48148"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es-MX"/>
              </a:p>
            </p:txBody>
          </p:sp>
          <p:sp>
            <p:nvSpPr>
              <p:cNvPr id="48149"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es-MX"/>
              </a:p>
            </p:txBody>
          </p:sp>
          <p:sp>
            <p:nvSpPr>
              <p:cNvPr id="48150"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MX"/>
              </a:p>
            </p:txBody>
          </p:sp>
          <p:sp>
            <p:nvSpPr>
              <p:cNvPr id="48151"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es-MX"/>
              </a:p>
            </p:txBody>
          </p:sp>
          <p:sp>
            <p:nvSpPr>
              <p:cNvPr id="48152"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es-MX"/>
              </a:p>
            </p:txBody>
          </p:sp>
          <p:sp>
            <p:nvSpPr>
              <p:cNvPr id="48153"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es-MX"/>
              </a:p>
            </p:txBody>
          </p:sp>
          <p:sp>
            <p:nvSpPr>
              <p:cNvPr id="48154"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es-MX"/>
              </a:p>
            </p:txBody>
          </p:sp>
          <p:sp>
            <p:nvSpPr>
              <p:cNvPr id="48155"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es-MX"/>
              </a:p>
            </p:txBody>
          </p:sp>
          <p:sp>
            <p:nvSpPr>
              <p:cNvPr id="48156"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es-MX"/>
              </a:p>
            </p:txBody>
          </p:sp>
          <p:sp>
            <p:nvSpPr>
              <p:cNvPr id="48157"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es-MX"/>
              </a:p>
            </p:txBody>
          </p:sp>
          <p:sp>
            <p:nvSpPr>
              <p:cNvPr id="48158"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es-MX"/>
              </a:p>
            </p:txBody>
          </p:sp>
          <p:sp>
            <p:nvSpPr>
              <p:cNvPr id="48159"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es-MX"/>
              </a:p>
            </p:txBody>
          </p:sp>
          <p:sp>
            <p:nvSpPr>
              <p:cNvPr id="48160"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MX"/>
              </a:p>
            </p:txBody>
          </p:sp>
          <p:sp>
            <p:nvSpPr>
              <p:cNvPr id="48161"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MX"/>
              </a:p>
            </p:txBody>
          </p:sp>
          <p:sp>
            <p:nvSpPr>
              <p:cNvPr id="48162"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es-MX"/>
              </a:p>
            </p:txBody>
          </p:sp>
          <p:sp>
            <p:nvSpPr>
              <p:cNvPr id="48163"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es-MX"/>
              </a:p>
            </p:txBody>
          </p:sp>
        </p:grpSp>
        <p:grpSp>
          <p:nvGrpSpPr>
            <p:cNvPr id="1036" name="Group 36"/>
            <p:cNvGrpSpPr>
              <a:grpSpLocks/>
            </p:cNvGrpSpPr>
            <p:nvPr userDrawn="1"/>
          </p:nvGrpSpPr>
          <p:grpSpPr bwMode="auto">
            <a:xfrm>
              <a:off x="4128" y="3360"/>
              <a:ext cx="1351" cy="821"/>
              <a:chOff x="4128" y="3360"/>
              <a:chExt cx="1351" cy="821"/>
            </a:xfrm>
          </p:grpSpPr>
          <p:sp>
            <p:nvSpPr>
              <p:cNvPr id="48165"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MX"/>
              </a:p>
            </p:txBody>
          </p:sp>
          <p:sp>
            <p:nvSpPr>
              <p:cNvPr id="48166"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MX"/>
              </a:p>
            </p:txBody>
          </p:sp>
          <p:sp>
            <p:nvSpPr>
              <p:cNvPr id="48167"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es-MX"/>
              </a:p>
            </p:txBody>
          </p:sp>
          <p:sp>
            <p:nvSpPr>
              <p:cNvPr id="48168"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MX"/>
              </a:p>
            </p:txBody>
          </p:sp>
          <p:sp>
            <p:nvSpPr>
              <p:cNvPr id="48169"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MX"/>
              </a:p>
            </p:txBody>
          </p:sp>
          <p:sp>
            <p:nvSpPr>
              <p:cNvPr id="48170"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MX"/>
              </a:p>
            </p:txBody>
          </p:sp>
          <p:sp>
            <p:nvSpPr>
              <p:cNvPr id="48171"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es-MX"/>
              </a:p>
            </p:txBody>
          </p:sp>
          <p:sp>
            <p:nvSpPr>
              <p:cNvPr id="48172"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es-MX"/>
              </a:p>
            </p:txBody>
          </p:sp>
          <p:sp>
            <p:nvSpPr>
              <p:cNvPr id="48173"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es-MX"/>
              </a:p>
            </p:txBody>
          </p:sp>
          <p:sp>
            <p:nvSpPr>
              <p:cNvPr id="48174"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MX"/>
              </a:p>
            </p:txBody>
          </p:sp>
          <p:sp>
            <p:nvSpPr>
              <p:cNvPr id="48175"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es-MX"/>
              </a:p>
            </p:txBody>
          </p:sp>
          <p:sp>
            <p:nvSpPr>
              <p:cNvPr id="48176"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es-MX"/>
              </a:p>
            </p:txBody>
          </p:sp>
          <p:sp>
            <p:nvSpPr>
              <p:cNvPr id="48177"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es-MX"/>
              </a:p>
            </p:txBody>
          </p:sp>
          <p:sp>
            <p:nvSpPr>
              <p:cNvPr id="48178"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MX"/>
              </a:p>
            </p:txBody>
          </p:sp>
          <p:sp>
            <p:nvSpPr>
              <p:cNvPr id="48179"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es-MX"/>
              </a:p>
            </p:txBody>
          </p:sp>
          <p:sp>
            <p:nvSpPr>
              <p:cNvPr id="48180"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es-MX"/>
              </a:p>
            </p:txBody>
          </p:sp>
          <p:sp>
            <p:nvSpPr>
              <p:cNvPr id="48181"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es-MX"/>
              </a:p>
            </p:txBody>
          </p:sp>
        </p:grpSp>
        <p:grpSp>
          <p:nvGrpSpPr>
            <p:cNvPr id="1037" name="Group 54"/>
            <p:cNvGrpSpPr>
              <a:grpSpLocks/>
            </p:cNvGrpSpPr>
            <p:nvPr userDrawn="1"/>
          </p:nvGrpSpPr>
          <p:grpSpPr bwMode="auto">
            <a:xfrm>
              <a:off x="5280" y="3024"/>
              <a:ext cx="425" cy="258"/>
              <a:chOff x="5280" y="3024"/>
              <a:chExt cx="425" cy="258"/>
            </a:xfrm>
          </p:grpSpPr>
          <p:sp>
            <p:nvSpPr>
              <p:cNvPr id="48183"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MX"/>
              </a:p>
            </p:txBody>
          </p:sp>
          <p:sp>
            <p:nvSpPr>
              <p:cNvPr id="48184"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MX"/>
              </a:p>
            </p:txBody>
          </p:sp>
          <p:sp>
            <p:nvSpPr>
              <p:cNvPr id="48185"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MX"/>
              </a:p>
            </p:txBody>
          </p:sp>
          <p:sp>
            <p:nvSpPr>
              <p:cNvPr id="48186"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MX"/>
              </a:p>
            </p:txBody>
          </p:sp>
          <p:sp>
            <p:nvSpPr>
              <p:cNvPr id="48187"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MX"/>
              </a:p>
            </p:txBody>
          </p:sp>
          <p:sp>
            <p:nvSpPr>
              <p:cNvPr id="48188"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s-MX"/>
              </a:p>
            </p:txBody>
          </p:sp>
          <p:sp>
            <p:nvSpPr>
              <p:cNvPr id="48189"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es-MX"/>
              </a:p>
            </p:txBody>
          </p:sp>
          <p:grpSp>
            <p:nvGrpSpPr>
              <p:cNvPr id="1045" name="Group 62"/>
              <p:cNvGrpSpPr>
                <a:grpSpLocks/>
              </p:cNvGrpSpPr>
              <p:nvPr/>
            </p:nvGrpSpPr>
            <p:grpSpPr bwMode="auto">
              <a:xfrm>
                <a:off x="5381" y="3085"/>
                <a:ext cx="227" cy="132"/>
                <a:chOff x="5381" y="3085"/>
                <a:chExt cx="227" cy="132"/>
              </a:xfrm>
            </p:grpSpPr>
            <p:sp>
              <p:nvSpPr>
                <p:cNvPr id="48191"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es-MX"/>
                </a:p>
              </p:txBody>
            </p:sp>
            <p:sp>
              <p:nvSpPr>
                <p:cNvPr id="48192"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es-MX"/>
                </a:p>
              </p:txBody>
            </p:sp>
            <p:sp>
              <p:nvSpPr>
                <p:cNvPr id="48193"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es-MX"/>
                </a:p>
              </p:txBody>
            </p:sp>
            <p:sp>
              <p:nvSpPr>
                <p:cNvPr id="48194"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es-MX"/>
                </a:p>
              </p:txBody>
            </p:sp>
          </p:grpSp>
        </p:grpSp>
      </p:grpSp>
      <p:sp>
        <p:nvSpPr>
          <p:cNvPr id="48195"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smtClean="0"/>
              <a:t>Haga clic para cambiar el estilo de título	</a:t>
            </a:r>
          </a:p>
        </p:txBody>
      </p:sp>
      <p:sp>
        <p:nvSpPr>
          <p:cNvPr id="48196"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8197"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pPr>
              <a:defRPr/>
            </a:pPr>
            <a:endParaRPr lang="es-ES"/>
          </a:p>
        </p:txBody>
      </p:sp>
      <p:sp>
        <p:nvSpPr>
          <p:cNvPr id="48198"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es-ES"/>
          </a:p>
        </p:txBody>
      </p:sp>
      <p:sp>
        <p:nvSpPr>
          <p:cNvPr id="48199"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pPr>
              <a:defRPr/>
            </a:pPr>
            <a:fld id="{AA0CF3B0-FCB3-4CE2-A239-43F43DE628C7}" type="slidenum">
              <a:rPr lang="es-ES"/>
              <a:pPr>
                <a:defRPr/>
              </a:pPr>
              <a:t>‹Nº›</a:t>
            </a:fld>
            <a:endParaRPr lang="es-ES"/>
          </a:p>
        </p:txBody>
      </p:sp>
    </p:spTree>
  </p:cSld>
  <p:clrMap bg1="dk2" tx1="lt1" bg2="dk1" tx2="lt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1052513"/>
            <a:ext cx="7777162" cy="3321050"/>
          </a:xfrm>
        </p:spPr>
        <p:txBody>
          <a:bodyPr/>
          <a:lstStyle/>
          <a:p>
            <a:pPr eaLnBrk="1" hangingPunct="1">
              <a:defRPr/>
            </a:pPr>
            <a:r>
              <a:rPr lang="es-ES" sz="3200" dirty="0" smtClean="0"/>
              <a:t/>
            </a:r>
            <a:br>
              <a:rPr lang="es-ES" sz="3200" dirty="0" smtClean="0"/>
            </a:br>
            <a:r>
              <a:rPr lang="es-ES" sz="3200" dirty="0"/>
              <a:t/>
            </a:r>
            <a:br>
              <a:rPr lang="es-ES" sz="3200" dirty="0"/>
            </a:br>
            <a:r>
              <a:rPr lang="es-ES" sz="3200" dirty="0" smtClean="0"/>
              <a:t>AJUSTE </a:t>
            </a:r>
            <a:r>
              <a:rPr lang="es-ES" sz="3200" dirty="0"/>
              <a:t>EMPÍRICO DE CONTROLADORES PID</a:t>
            </a:r>
            <a:br>
              <a:rPr lang="es-ES" sz="3200" dirty="0"/>
            </a:br>
            <a:r>
              <a:rPr lang="es-ES" sz="3200" dirty="0"/>
              <a:t>MÉTODO DE ZIEGLER-NICHOLS</a:t>
            </a:r>
            <a:br>
              <a:rPr lang="es-ES" sz="3200" dirty="0"/>
            </a:br>
            <a:r>
              <a:rPr lang="es-ES" sz="3200" dirty="0"/>
              <a:t/>
            </a:r>
            <a:br>
              <a:rPr lang="es-ES" sz="3200" dirty="0"/>
            </a:br>
            <a:r>
              <a:rPr lang="es-ES" sz="2800" dirty="0"/>
              <a:t>ELECTRÓNICA Y SISTEMAS DE CONTROL</a:t>
            </a:r>
            <a:br>
              <a:rPr lang="es-ES" sz="2800" dirty="0"/>
            </a:br>
            <a:r>
              <a:rPr lang="es-ES" sz="2800" dirty="0"/>
              <a:t>Dpto. Ingeniería </a:t>
            </a:r>
            <a:r>
              <a:rPr lang="es-ES" sz="2800" dirty="0" smtClean="0"/>
              <a:t>Mecánica</a:t>
            </a:r>
            <a:br>
              <a:rPr lang="es-ES" sz="2800" dirty="0" smtClean="0"/>
            </a:br>
            <a:r>
              <a:rPr lang="es-ES" sz="2800" dirty="0" smtClean="0"/>
              <a:t>FRSF-UTN</a:t>
            </a:r>
            <a:endParaRPr lang="es-E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p:cNvPicPr>
            <a:picLocks noChangeAspect="1" noChangeArrowheads="1"/>
          </p:cNvPicPr>
          <p:nvPr/>
        </p:nvPicPr>
        <p:blipFill>
          <a:blip r:embed="rId2"/>
          <a:srcRect/>
          <a:stretch>
            <a:fillRect/>
          </a:stretch>
        </p:blipFill>
        <p:spPr bwMode="auto">
          <a:xfrm>
            <a:off x="179388" y="476250"/>
            <a:ext cx="8713787" cy="6121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p:cNvPicPr>
            <a:picLocks noChangeAspect="1" noChangeArrowheads="1"/>
          </p:cNvPicPr>
          <p:nvPr/>
        </p:nvPicPr>
        <p:blipFill>
          <a:blip r:embed="rId2"/>
          <a:srcRect/>
          <a:stretch>
            <a:fillRect/>
          </a:stretch>
        </p:blipFill>
        <p:spPr bwMode="auto">
          <a:xfrm>
            <a:off x="179388" y="765175"/>
            <a:ext cx="8569325" cy="561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4"/>
          <p:cNvPicPr>
            <a:picLocks noChangeAspect="1" noChangeArrowheads="1"/>
          </p:cNvPicPr>
          <p:nvPr/>
        </p:nvPicPr>
        <p:blipFill>
          <a:blip r:embed="rId2"/>
          <a:srcRect/>
          <a:stretch>
            <a:fillRect/>
          </a:stretch>
        </p:blipFill>
        <p:spPr bwMode="auto">
          <a:xfrm>
            <a:off x="539750" y="692150"/>
            <a:ext cx="7488238" cy="5113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p:cNvPicPr>
            <a:picLocks noChangeAspect="1" noChangeArrowheads="1"/>
          </p:cNvPicPr>
          <p:nvPr/>
        </p:nvPicPr>
        <p:blipFill>
          <a:blip r:embed="rId2"/>
          <a:srcRect/>
          <a:stretch>
            <a:fillRect/>
          </a:stretch>
        </p:blipFill>
        <p:spPr bwMode="auto">
          <a:xfrm>
            <a:off x="539750" y="1268413"/>
            <a:ext cx="7993063" cy="432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4"/>
          <p:cNvSpPr>
            <a:spLocks noChangeArrowheads="1"/>
          </p:cNvSpPr>
          <p:nvPr/>
        </p:nvSpPr>
        <p:spPr bwMode="auto">
          <a:xfrm>
            <a:off x="250825" y="260350"/>
            <a:ext cx="8642350" cy="3937000"/>
          </a:xfrm>
          <a:prstGeom prst="rect">
            <a:avLst/>
          </a:prstGeom>
          <a:noFill/>
          <a:ln w="9525">
            <a:noFill/>
            <a:miter lim="800000"/>
            <a:headEnd/>
            <a:tailEnd/>
          </a:ln>
        </p:spPr>
        <p:txBody>
          <a:bodyPr>
            <a:spAutoFit/>
          </a:bodyPr>
          <a:lstStyle/>
          <a:p>
            <a:pPr algn="just"/>
            <a:r>
              <a:rPr lang="es-ES" b="1"/>
              <a:t>b) Segundo método de Ziegler-Nichols</a:t>
            </a:r>
          </a:p>
          <a:p>
            <a:pPr algn="just"/>
            <a:r>
              <a:rPr lang="es-ES"/>
              <a:t>El segundo método de Ziegler-Nichols, o método de respuesta en frecuencia es un método alternativo de sintonización de PIDs que puede describirse como sigue:</a:t>
            </a:r>
          </a:p>
          <a:p>
            <a:pPr algn="just"/>
            <a:r>
              <a:rPr lang="es-ES"/>
              <a:t>En primer lugar es necesario ajustar las ganancias integral y derivativa a cero, esto es Ki= 0 </a:t>
            </a:r>
            <a:r>
              <a:rPr lang="es-ES" i="1"/>
              <a:t>y Kd =0</a:t>
            </a:r>
            <a:endParaRPr lang="es-ES"/>
          </a:p>
          <a:p>
            <a:pPr algn="just"/>
            <a:r>
              <a:rPr lang="es-ES"/>
              <a:t>A continuación, partiendo de un valor bajo de la ganancia proporcional, </a:t>
            </a:r>
            <a:r>
              <a:rPr lang="es-ES" i="1"/>
              <a:t>Kp </a:t>
            </a:r>
            <a:r>
              <a:rPr lang="es-ES"/>
              <a:t>, vamos aumentando ésta gradualmente hasta conseguir un comportamiento oscilatorio mantenido en la respuesta del sistema tal como muestra la gráfica. A esta ganancia la llamaremos </a:t>
            </a:r>
            <a:r>
              <a:rPr lang="es-ES" i="1"/>
              <a:t>Kcr </a:t>
            </a:r>
            <a:r>
              <a:rPr lang="es-ES"/>
              <a:t>.</a:t>
            </a:r>
          </a:p>
          <a:p>
            <a:pPr algn="just"/>
            <a:r>
              <a:rPr lang="es-ES"/>
              <a:t>El otro parámetro que nos hace falta es el periodo de oscilación del sistema para esta ganancia, que llamaremos </a:t>
            </a:r>
            <a:r>
              <a:rPr lang="es-ES" i="1"/>
              <a:t>Tcr </a:t>
            </a:r>
            <a:r>
              <a:rPr lang="es-ES"/>
              <a:t>, y que se calcula como muestra la gráfica.</a:t>
            </a:r>
          </a:p>
          <a:p>
            <a:pPr algn="just"/>
            <a:r>
              <a:rPr lang="es-ES"/>
              <a:t>Con los valores de </a:t>
            </a:r>
            <a:r>
              <a:rPr lang="es-ES" i="1"/>
              <a:t>Kcr </a:t>
            </a:r>
            <a:r>
              <a:rPr lang="es-ES"/>
              <a:t>y </a:t>
            </a:r>
            <a:r>
              <a:rPr lang="es-ES" i="1"/>
              <a:t>Tcr </a:t>
            </a:r>
            <a:r>
              <a:rPr lang="es-ES"/>
              <a:t>entramos en la tabla 2 de Ziegler-Nichols y calculamos los parámetros correspondientes.</a:t>
            </a:r>
          </a:p>
          <a:p>
            <a:pPr algn="just"/>
            <a:endParaRPr lang="es-ES"/>
          </a:p>
        </p:txBody>
      </p:sp>
      <p:pic>
        <p:nvPicPr>
          <p:cNvPr id="26626" name="Picture 6"/>
          <p:cNvPicPr>
            <a:picLocks noChangeAspect="1" noChangeArrowheads="1"/>
          </p:cNvPicPr>
          <p:nvPr/>
        </p:nvPicPr>
        <p:blipFill>
          <a:blip r:embed="rId2">
            <a:grayscl/>
          </a:blip>
          <a:srcRect/>
          <a:stretch>
            <a:fillRect/>
          </a:stretch>
        </p:blipFill>
        <p:spPr bwMode="auto">
          <a:xfrm>
            <a:off x="250825" y="4005263"/>
            <a:ext cx="8569325"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4"/>
          <p:cNvPicPr>
            <a:picLocks noChangeAspect="1" noChangeArrowheads="1"/>
          </p:cNvPicPr>
          <p:nvPr/>
        </p:nvPicPr>
        <p:blipFill>
          <a:blip r:embed="rId2"/>
          <a:srcRect/>
          <a:stretch>
            <a:fillRect/>
          </a:stretch>
        </p:blipFill>
        <p:spPr bwMode="auto">
          <a:xfrm>
            <a:off x="993775" y="1189038"/>
            <a:ext cx="7154863" cy="44783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p:cNvPicPr>
            <a:picLocks noChangeAspect="1" noChangeArrowheads="1"/>
          </p:cNvPicPr>
          <p:nvPr/>
        </p:nvPicPr>
        <p:blipFill>
          <a:blip r:embed="rId2"/>
          <a:srcRect/>
          <a:stretch>
            <a:fillRect/>
          </a:stretch>
        </p:blipFill>
        <p:spPr bwMode="auto">
          <a:xfrm>
            <a:off x="611188" y="1557338"/>
            <a:ext cx="7777162" cy="4608512"/>
          </a:xfrm>
          <a:prstGeom prst="rect">
            <a:avLst/>
          </a:prstGeom>
          <a:noFill/>
          <a:ln w="9525">
            <a:noFill/>
            <a:miter lim="800000"/>
            <a:headEnd/>
            <a:tailEnd/>
          </a:ln>
        </p:spPr>
      </p:pic>
      <p:sp>
        <p:nvSpPr>
          <p:cNvPr id="28674" name="4 CuadroTexto"/>
          <p:cNvSpPr txBox="1">
            <a:spLocks noChangeArrowheads="1"/>
          </p:cNvSpPr>
          <p:nvPr/>
        </p:nvSpPr>
        <p:spPr bwMode="auto">
          <a:xfrm>
            <a:off x="684213" y="476250"/>
            <a:ext cx="7848600" cy="646113"/>
          </a:xfrm>
          <a:prstGeom prst="rect">
            <a:avLst/>
          </a:prstGeom>
          <a:noFill/>
          <a:ln w="9525">
            <a:noFill/>
            <a:miter lim="800000"/>
            <a:headEnd/>
            <a:tailEnd/>
          </a:ln>
        </p:spPr>
        <p:txBody>
          <a:bodyPr>
            <a:spAutoFit/>
          </a:bodyPr>
          <a:lstStyle/>
          <a:p>
            <a:pPr algn="just"/>
            <a:r>
              <a:rPr lang="es-MX"/>
              <a:t>Sintonizar el controlador PID aplicando el 2do método de Z-N para controlar una planta inestable de función transferencia: Gp (S)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2"/>
          <p:cNvPicPr>
            <a:picLocks noChangeAspect="1" noChangeArrowheads="1"/>
          </p:cNvPicPr>
          <p:nvPr/>
        </p:nvPicPr>
        <p:blipFill>
          <a:blip r:embed="rId2"/>
          <a:srcRect/>
          <a:stretch>
            <a:fillRect/>
          </a:stretch>
        </p:blipFill>
        <p:spPr bwMode="auto">
          <a:xfrm>
            <a:off x="611188" y="908050"/>
            <a:ext cx="8137525" cy="5616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p:cNvPicPr>
            <a:picLocks noChangeAspect="1" noChangeArrowheads="1"/>
          </p:cNvPicPr>
          <p:nvPr/>
        </p:nvPicPr>
        <p:blipFill>
          <a:blip r:embed="rId2"/>
          <a:srcRect/>
          <a:stretch>
            <a:fillRect/>
          </a:stretch>
        </p:blipFill>
        <p:spPr bwMode="auto">
          <a:xfrm>
            <a:off x="468313" y="549275"/>
            <a:ext cx="8351837" cy="6308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5" name="Picture 2"/>
          <p:cNvPicPr>
            <a:picLocks noChangeAspect="1" noChangeArrowheads="1"/>
          </p:cNvPicPr>
          <p:nvPr/>
        </p:nvPicPr>
        <p:blipFill>
          <a:blip r:embed="rId2"/>
          <a:srcRect/>
          <a:stretch>
            <a:fillRect/>
          </a:stretch>
        </p:blipFill>
        <p:spPr bwMode="auto">
          <a:xfrm>
            <a:off x="323850" y="476250"/>
            <a:ext cx="8351838" cy="5976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4"/>
          <p:cNvSpPr txBox="1">
            <a:spLocks noChangeArrowheads="1"/>
          </p:cNvSpPr>
          <p:nvPr/>
        </p:nvSpPr>
        <p:spPr bwMode="auto">
          <a:xfrm>
            <a:off x="719138" y="908050"/>
            <a:ext cx="8424862" cy="5324475"/>
          </a:xfrm>
          <a:prstGeom prst="rect">
            <a:avLst/>
          </a:prstGeom>
          <a:noFill/>
          <a:ln w="9525">
            <a:noFill/>
            <a:miter lim="800000"/>
            <a:headEnd/>
            <a:tailEnd/>
          </a:ln>
        </p:spPr>
        <p:txBody>
          <a:bodyPr>
            <a:spAutoFit/>
          </a:bodyPr>
          <a:lstStyle/>
          <a:p>
            <a:pPr algn="just">
              <a:spcBef>
                <a:spcPct val="50000"/>
              </a:spcBef>
            </a:pPr>
            <a:r>
              <a:rPr lang="es-ES" sz="2000"/>
              <a:t>En las primeras aplicaciones del control PID el ajuste se basaba únicamente en la experiencia del operador de planta.</a:t>
            </a:r>
          </a:p>
          <a:p>
            <a:pPr algn="just">
              <a:spcBef>
                <a:spcPct val="50000"/>
              </a:spcBef>
            </a:pPr>
            <a:r>
              <a:rPr lang="es-ES" sz="2000"/>
              <a:t>En procesos lentos cada prueba de sintonía puede llevar horas e incluso días.</a:t>
            </a:r>
          </a:p>
          <a:p>
            <a:pPr algn="just">
              <a:spcBef>
                <a:spcPct val="50000"/>
              </a:spcBef>
            </a:pPr>
            <a:r>
              <a:rPr lang="es-ES" sz="2000"/>
              <a:t>Para solucionar estos problemas Ziegler y Nichosl (1942) propusieron técnicas empíricas para la sintonía de PID no interactivos obtenidas tras numerosas pruebas y sin presuponer ningún conocimiento de la planta a controlar.</a:t>
            </a:r>
          </a:p>
          <a:p>
            <a:pPr algn="just">
              <a:spcBef>
                <a:spcPct val="50000"/>
              </a:spcBef>
            </a:pPr>
            <a:r>
              <a:rPr lang="es-ES" sz="2000"/>
              <a:t>Existen dos métodos de Ziegler-Nichols</a:t>
            </a:r>
          </a:p>
          <a:p>
            <a:pPr algn="just">
              <a:spcBef>
                <a:spcPct val="50000"/>
              </a:spcBef>
            </a:pPr>
            <a:r>
              <a:rPr lang="es-ES" sz="2000"/>
              <a:t>- Ziegler-Nichols en lazo abierto </a:t>
            </a:r>
          </a:p>
          <a:p>
            <a:pPr algn="just">
              <a:spcBef>
                <a:spcPct val="50000"/>
              </a:spcBef>
            </a:pPr>
            <a:r>
              <a:rPr lang="es-ES" sz="2000"/>
              <a:t>- Ziegler-Nichols en lazo cerrado</a:t>
            </a:r>
          </a:p>
          <a:p>
            <a:pPr algn="just">
              <a:spcBef>
                <a:spcPct val="50000"/>
              </a:spcBef>
            </a:pPr>
            <a:r>
              <a:rPr lang="es-ES" sz="2000"/>
              <a:t>En ambos métodos Ziegler-Nichols, el objetivo es conseguir que el valor del Máximo sobreimpulso sea menor del 25% para una entrada en escalón</a:t>
            </a:r>
          </a:p>
        </p:txBody>
      </p:sp>
      <p:sp>
        <p:nvSpPr>
          <p:cNvPr id="5" name="4 Flecha derecha"/>
          <p:cNvSpPr/>
          <p:nvPr/>
        </p:nvSpPr>
        <p:spPr>
          <a:xfrm>
            <a:off x="250825" y="981075"/>
            <a:ext cx="433388" cy="287338"/>
          </a:xfrm>
          <a:prstGeom prst="rightArrow">
            <a:avLst/>
          </a:prstGeom>
          <a:solidFill>
            <a:srgbClr val="E1691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6" name="5 Flecha derecha"/>
          <p:cNvSpPr/>
          <p:nvPr/>
        </p:nvSpPr>
        <p:spPr>
          <a:xfrm>
            <a:off x="250825" y="1773238"/>
            <a:ext cx="433388" cy="287337"/>
          </a:xfrm>
          <a:prstGeom prst="rightArrow">
            <a:avLst/>
          </a:prstGeom>
          <a:solidFill>
            <a:srgbClr val="E1691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
        <p:nvSpPr>
          <p:cNvPr id="7" name="6 Flecha derecha"/>
          <p:cNvSpPr/>
          <p:nvPr/>
        </p:nvSpPr>
        <p:spPr>
          <a:xfrm>
            <a:off x="250825" y="2565400"/>
            <a:ext cx="433388" cy="287338"/>
          </a:xfrm>
          <a:prstGeom prst="rightArrow">
            <a:avLst/>
          </a:prstGeom>
          <a:solidFill>
            <a:srgbClr val="E1691F"/>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MX"/>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6"/>
          <p:cNvSpPr>
            <a:spLocks noChangeArrowheads="1"/>
          </p:cNvSpPr>
          <p:nvPr/>
        </p:nvSpPr>
        <p:spPr bwMode="auto">
          <a:xfrm>
            <a:off x="179388" y="188913"/>
            <a:ext cx="8964612" cy="3937000"/>
          </a:xfrm>
          <a:prstGeom prst="rect">
            <a:avLst/>
          </a:prstGeom>
          <a:noFill/>
          <a:ln w="9525">
            <a:noFill/>
            <a:miter lim="800000"/>
            <a:headEnd/>
            <a:tailEnd/>
          </a:ln>
        </p:spPr>
        <p:txBody>
          <a:bodyPr>
            <a:spAutoFit/>
          </a:bodyPr>
          <a:lstStyle/>
          <a:p>
            <a:pPr algn="just"/>
            <a:r>
              <a:rPr lang="es-ES" b="1"/>
              <a:t>Sintonización de controladores PID</a:t>
            </a:r>
          </a:p>
          <a:p>
            <a:pPr algn="just"/>
            <a:r>
              <a:rPr lang="es-ES"/>
              <a:t>Debido a que casi todos los controladores PID se ajustan en el sitio, en la literatura se han propuesto muchos tipos diferentes de sintonización delicada y fina de los controladores PID en el sitio. Asimismo, se han desarrollado métodos automáticos de sintonización y algunos de los controladores PID poseen capacidad de sintonización en línea.</a:t>
            </a:r>
          </a:p>
          <a:p>
            <a:pPr algn="just"/>
            <a:r>
              <a:rPr lang="es-ES" b="1"/>
              <a:t>Control PID de plantas: </a:t>
            </a:r>
            <a:r>
              <a:rPr lang="es-ES"/>
              <a:t>la figura muestra el control PID de una planta. Si se puede obtener un modelo matemático de la planta, es posible aplicar diversas técnicas de diseño con el fin de determinar los parámetros del controlador que cumpla las especificaciones en estado transitorio y en estado estable del sistema en lazo cerrado. Sin embargo, si la planta es tan complicada que no es fácil obtener su modelo matemático, tampoco es posible un enfoque analítico para el diseño de un controlador PID. En este caso se debe recurrir a los enfoques experimentales para la sintonización de los controladores PID</a:t>
            </a:r>
          </a:p>
        </p:txBody>
      </p:sp>
      <p:pic>
        <p:nvPicPr>
          <p:cNvPr id="15362" name="Picture 7"/>
          <p:cNvPicPr>
            <a:picLocks noChangeAspect="1" noChangeArrowheads="1"/>
          </p:cNvPicPr>
          <p:nvPr/>
        </p:nvPicPr>
        <p:blipFill>
          <a:blip r:embed="rId2"/>
          <a:srcRect/>
          <a:stretch>
            <a:fillRect/>
          </a:stretch>
        </p:blipFill>
        <p:spPr bwMode="auto">
          <a:xfrm>
            <a:off x="1331913" y="4292600"/>
            <a:ext cx="6624637" cy="256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4"/>
          <p:cNvPicPr>
            <a:picLocks noChangeAspect="1" noChangeArrowheads="1"/>
          </p:cNvPicPr>
          <p:nvPr/>
        </p:nvPicPr>
        <p:blipFill>
          <a:blip r:embed="rId2"/>
          <a:srcRect/>
          <a:stretch>
            <a:fillRect/>
          </a:stretch>
        </p:blipFill>
        <p:spPr bwMode="auto">
          <a:xfrm>
            <a:off x="468313" y="404813"/>
            <a:ext cx="8064500" cy="5903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7"/>
          <p:cNvPicPr>
            <a:picLocks noChangeAspect="1" noChangeArrowheads="1"/>
          </p:cNvPicPr>
          <p:nvPr/>
        </p:nvPicPr>
        <p:blipFill>
          <a:blip r:embed="rId2"/>
          <a:srcRect/>
          <a:stretch>
            <a:fillRect/>
          </a:stretch>
        </p:blipFill>
        <p:spPr bwMode="auto">
          <a:xfrm>
            <a:off x="900113" y="1844675"/>
            <a:ext cx="7704137" cy="4248150"/>
          </a:xfrm>
          <a:prstGeom prst="rect">
            <a:avLst/>
          </a:prstGeom>
          <a:noFill/>
          <a:ln w="9525">
            <a:noFill/>
            <a:miter lim="800000"/>
            <a:headEnd/>
            <a:tailEnd/>
          </a:ln>
        </p:spPr>
      </p:pic>
      <p:sp>
        <p:nvSpPr>
          <p:cNvPr id="17410" name="6 Rectángulo"/>
          <p:cNvSpPr>
            <a:spLocks noChangeArrowheads="1"/>
          </p:cNvSpPr>
          <p:nvPr/>
        </p:nvSpPr>
        <p:spPr bwMode="auto">
          <a:xfrm>
            <a:off x="1476375" y="692150"/>
            <a:ext cx="5465763" cy="461963"/>
          </a:xfrm>
          <a:prstGeom prst="rect">
            <a:avLst/>
          </a:prstGeom>
          <a:noFill/>
          <a:ln w="9525">
            <a:noFill/>
            <a:miter lim="800000"/>
            <a:headEnd/>
            <a:tailEnd/>
          </a:ln>
        </p:spPr>
        <p:txBody>
          <a:bodyPr wrap="none">
            <a:spAutoFit/>
          </a:bodyPr>
          <a:lstStyle/>
          <a:p>
            <a:pPr algn="just"/>
            <a:r>
              <a:rPr lang="es-ES" sz="2400" b="1"/>
              <a:t>a) Primer método de Ziegler-Nichols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5"/>
          <p:cNvPicPr>
            <a:picLocks noChangeAspect="1" noChangeArrowheads="1"/>
          </p:cNvPicPr>
          <p:nvPr/>
        </p:nvPicPr>
        <p:blipFill>
          <a:blip r:embed="rId2"/>
          <a:srcRect/>
          <a:stretch>
            <a:fillRect/>
          </a:stretch>
        </p:blipFill>
        <p:spPr bwMode="auto">
          <a:xfrm>
            <a:off x="900113" y="2033588"/>
            <a:ext cx="7000875" cy="4824412"/>
          </a:xfrm>
          <a:prstGeom prst="rect">
            <a:avLst/>
          </a:prstGeom>
          <a:noFill/>
          <a:ln w="9525">
            <a:noFill/>
            <a:miter lim="800000"/>
            <a:headEnd/>
            <a:tailEnd/>
          </a:ln>
        </p:spPr>
      </p:pic>
      <p:sp>
        <p:nvSpPr>
          <p:cNvPr id="18434" name="7 CuadroTexto"/>
          <p:cNvSpPr txBox="1">
            <a:spLocks noChangeArrowheads="1"/>
          </p:cNvSpPr>
          <p:nvPr/>
        </p:nvSpPr>
        <p:spPr bwMode="auto">
          <a:xfrm>
            <a:off x="395288" y="260350"/>
            <a:ext cx="8497887" cy="1190625"/>
          </a:xfrm>
          <a:prstGeom prst="rect">
            <a:avLst/>
          </a:prstGeom>
          <a:noFill/>
          <a:ln w="9525">
            <a:noFill/>
            <a:miter lim="800000"/>
            <a:headEnd/>
            <a:tailEnd/>
          </a:ln>
        </p:spPr>
        <p:txBody>
          <a:bodyPr>
            <a:spAutoFit/>
          </a:bodyPr>
          <a:lstStyle/>
          <a:p>
            <a:pPr algn="just"/>
            <a:r>
              <a:rPr lang="es-ES"/>
              <a:t>Las características del sistema estudiado permite emplear el método de respuesta a escalón de Ziegler-Nichols que caracteriza un sistema mediante dos parámetros, L (tiempo de retardo) y T (constante de tiempo), obtenidos a partir de la respuesta a lazo abierto del mismo como representa la figura.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4"/>
          <p:cNvSpPr>
            <a:spLocks noChangeArrowheads="1"/>
          </p:cNvSpPr>
          <p:nvPr/>
        </p:nvSpPr>
        <p:spPr bwMode="auto">
          <a:xfrm>
            <a:off x="0" y="333375"/>
            <a:ext cx="8604250" cy="984250"/>
          </a:xfrm>
          <a:prstGeom prst="rect">
            <a:avLst/>
          </a:prstGeom>
          <a:noFill/>
          <a:ln w="9525">
            <a:noFill/>
            <a:miter lim="800000"/>
            <a:headEnd/>
            <a:tailEnd/>
          </a:ln>
        </p:spPr>
        <p:txBody>
          <a:bodyPr>
            <a:spAutoFit/>
          </a:bodyPr>
          <a:lstStyle/>
          <a:p>
            <a:pPr algn="just"/>
            <a:endParaRPr lang="es-ES"/>
          </a:p>
          <a:p>
            <a:pPr algn="just"/>
            <a:r>
              <a:rPr lang="es-ES" sz="2000"/>
              <a:t>Según este procedimiento de sintonización los parámetros del controlador pueden obtenerse de acuerdo con las expresiones de la siguiente tabla.</a:t>
            </a:r>
          </a:p>
        </p:txBody>
      </p:sp>
      <p:pic>
        <p:nvPicPr>
          <p:cNvPr id="19458" name="Picture 5"/>
          <p:cNvPicPr>
            <a:picLocks noChangeAspect="1" noChangeArrowheads="1"/>
          </p:cNvPicPr>
          <p:nvPr/>
        </p:nvPicPr>
        <p:blipFill>
          <a:blip r:embed="rId2"/>
          <a:srcRect/>
          <a:stretch>
            <a:fillRect/>
          </a:stretch>
        </p:blipFill>
        <p:spPr bwMode="auto">
          <a:xfrm>
            <a:off x="323850" y="2205038"/>
            <a:ext cx="8424863" cy="28432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2"/>
          <a:srcRect/>
          <a:stretch>
            <a:fillRect/>
          </a:stretch>
        </p:blipFill>
        <p:spPr bwMode="auto">
          <a:xfrm>
            <a:off x="1104900" y="1524000"/>
            <a:ext cx="6934200" cy="381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p:cNvPicPr>
            <a:picLocks noChangeAspect="1" noChangeArrowheads="1"/>
          </p:cNvPicPr>
          <p:nvPr/>
        </p:nvPicPr>
        <p:blipFill>
          <a:blip r:embed="rId2"/>
          <a:srcRect/>
          <a:stretch>
            <a:fillRect/>
          </a:stretch>
        </p:blipFill>
        <p:spPr bwMode="auto">
          <a:xfrm>
            <a:off x="611188" y="981075"/>
            <a:ext cx="7993062" cy="5040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nda">
  <a:themeElements>
    <a:clrScheme name="Onda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Ond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da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Onda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Onda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Onda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Onda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Onda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Onda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Onda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Onda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Ripple</Template>
  <TotalTime>119</TotalTime>
  <Words>530</Words>
  <Application>Microsoft Office PowerPoint</Application>
  <PresentationFormat>Presentación en pantalla (4:3)</PresentationFormat>
  <Paragraphs>22</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Onda</vt:lpstr>
      <vt:lpstr>  AJUSTE EMPÍRICO DE CONTROLADORES PID MÉTODO DE ZIEGLER-NICHOLS  ELECTRÓNICA Y SISTEMAS DE CONTROL Dpto. Ingeniería Mecánica FRSF-UTN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PC NEW &amp; Services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AJUSTE EMPÍRICO DE REGULADORES PID</dc:title>
  <dc:creator>UTNEduca</dc:creator>
  <cp:lastModifiedBy>Rafa</cp:lastModifiedBy>
  <cp:revision>12</cp:revision>
  <dcterms:created xsi:type="dcterms:W3CDTF">2011-11-14T19:12:40Z</dcterms:created>
  <dcterms:modified xsi:type="dcterms:W3CDTF">2013-10-22T08:40:30Z</dcterms:modified>
</cp:coreProperties>
</file>